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League Spartan" charset="1" panose="00000800000000000000"/>
      <p:regular r:id="rId11"/>
    </p:embeddedFont>
    <p:embeddedFont>
      <p:font typeface="Inter Light" charset="1" panose="02000503000000020004"/>
      <p:regular r:id="rId12"/>
    </p:embeddedFont>
    <p:embeddedFont>
      <p:font typeface="Inter Bold" charset="1" panose="020B0802030000000004"/>
      <p:regular r:id="rId13"/>
    </p:embeddedFont>
    <p:embeddedFont>
      <p:font typeface="Canva Sans" charset="1" panose="020B0503030501040103"/>
      <p:regular r:id="rId14"/>
    </p:embeddedFont>
    <p:embeddedFont>
      <p:font typeface="Canva Sans Bold" charset="1" panose="020B0803030501040103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2" Target="../media/image3.jpeg" Type="http://schemas.openxmlformats.org/officeDocument/2006/relationships/image"/><Relationship Id="rId3" Target="../media/image4.gif" Type="http://schemas.openxmlformats.org/officeDocument/2006/relationships/image"/><Relationship Id="rId4" Target="../media/image5.gif" Type="http://schemas.openxmlformats.org/officeDocument/2006/relationships/image"/><Relationship Id="rId5" Target="../media/image6.gif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6146746"/>
            <a:ext cx="4033100" cy="626200"/>
            <a:chOff x="0" y="0"/>
            <a:chExt cx="1062216" cy="1649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62216" cy="164925"/>
            </a:xfrm>
            <a:custGeom>
              <a:avLst/>
              <a:gdLst/>
              <a:ahLst/>
              <a:cxnLst/>
              <a:rect r="r" b="b" t="t" l="l"/>
              <a:pathLst>
                <a:path h="164925" w="1062216">
                  <a:moveTo>
                    <a:pt x="82463" y="0"/>
                  </a:moveTo>
                  <a:lnTo>
                    <a:pt x="979753" y="0"/>
                  </a:lnTo>
                  <a:cubicBezTo>
                    <a:pt x="1001623" y="0"/>
                    <a:pt x="1022598" y="8688"/>
                    <a:pt x="1038063" y="24153"/>
                  </a:cubicBezTo>
                  <a:cubicBezTo>
                    <a:pt x="1053528" y="39617"/>
                    <a:pt x="1062216" y="60592"/>
                    <a:pt x="1062216" y="82463"/>
                  </a:cubicBezTo>
                  <a:lnTo>
                    <a:pt x="1062216" y="82463"/>
                  </a:lnTo>
                  <a:cubicBezTo>
                    <a:pt x="1062216" y="128005"/>
                    <a:pt x="1025296" y="164925"/>
                    <a:pt x="979753" y="164925"/>
                  </a:cubicBezTo>
                  <a:lnTo>
                    <a:pt x="82463" y="164925"/>
                  </a:lnTo>
                  <a:cubicBezTo>
                    <a:pt x="60592" y="164925"/>
                    <a:pt x="39617" y="156237"/>
                    <a:pt x="24153" y="140772"/>
                  </a:cubicBezTo>
                  <a:cubicBezTo>
                    <a:pt x="8688" y="125308"/>
                    <a:pt x="0" y="104333"/>
                    <a:pt x="0" y="82463"/>
                  </a:cubicBezTo>
                  <a:lnTo>
                    <a:pt x="0" y="82463"/>
                  </a:lnTo>
                  <a:cubicBezTo>
                    <a:pt x="0" y="60592"/>
                    <a:pt x="8688" y="39617"/>
                    <a:pt x="24153" y="24153"/>
                  </a:cubicBezTo>
                  <a:cubicBezTo>
                    <a:pt x="39617" y="8688"/>
                    <a:pt x="60592" y="0"/>
                    <a:pt x="8246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2346">
                    <a:alpha val="100000"/>
                  </a:srgbClr>
                </a:gs>
                <a:gs pos="100000">
                  <a:srgbClr val="72A3C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062216" cy="212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329712" y="953619"/>
            <a:ext cx="6492240" cy="0"/>
          </a:xfrm>
          <a:prstGeom prst="line">
            <a:avLst/>
          </a:prstGeom>
          <a:ln cap="rnd" w="104775">
            <a:gradFill>
              <a:gsLst>
                <a:gs pos="0">
                  <a:srgbClr val="042346">
                    <a:alpha val="100000"/>
                  </a:srgbClr>
                </a:gs>
                <a:gs pos="100000">
                  <a:srgbClr val="9BC2E6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3478995" y="8378044"/>
            <a:ext cx="6492240" cy="0"/>
          </a:xfrm>
          <a:prstGeom prst="line">
            <a:avLst/>
          </a:prstGeom>
          <a:ln cap="rnd" w="104775">
            <a:gradFill>
              <a:gsLst>
                <a:gs pos="0">
                  <a:srgbClr val="042346">
                    <a:alpha val="100000"/>
                  </a:srgbClr>
                </a:gs>
                <a:gs pos="100000">
                  <a:srgbClr val="9BC2E6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-1526480" y="1334619"/>
            <a:ext cx="6492240" cy="0"/>
          </a:xfrm>
          <a:prstGeom prst="line">
            <a:avLst/>
          </a:prstGeom>
          <a:ln cap="rnd" w="104775">
            <a:gradFill>
              <a:gsLst>
                <a:gs pos="0">
                  <a:srgbClr val="042346">
                    <a:alpha val="100000"/>
                  </a:srgbClr>
                </a:gs>
                <a:gs pos="100000">
                  <a:srgbClr val="9BC2E6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1622803" y="8759044"/>
            <a:ext cx="6492240" cy="0"/>
          </a:xfrm>
          <a:prstGeom prst="line">
            <a:avLst/>
          </a:prstGeom>
          <a:ln cap="rnd" w="104775">
            <a:gradFill>
              <a:gsLst>
                <a:gs pos="0">
                  <a:srgbClr val="042346">
                    <a:alpha val="100000"/>
                  </a:srgbClr>
                </a:gs>
                <a:gs pos="100000">
                  <a:srgbClr val="9BC2E6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3103008" y="398457"/>
            <a:ext cx="4674886" cy="1872325"/>
          </a:xfrm>
          <a:custGeom>
            <a:avLst/>
            <a:gdLst/>
            <a:ahLst/>
            <a:cxnLst/>
            <a:rect r="r" b="b" t="t" l="l"/>
            <a:pathLst>
              <a:path h="1872325" w="4674886">
                <a:moveTo>
                  <a:pt x="0" y="0"/>
                </a:moveTo>
                <a:lnTo>
                  <a:pt x="4674886" y="0"/>
                </a:lnTo>
                <a:lnTo>
                  <a:pt x="4674886" y="1872324"/>
                </a:lnTo>
                <a:lnTo>
                  <a:pt x="0" y="18723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167050" y="2507447"/>
            <a:ext cx="13438515" cy="1226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72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Super Shop Sales Prediction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29712" y="7315871"/>
            <a:ext cx="6694742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Sabbir Ahmed  221002398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Monowar Hossen Sourov 221002578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3550717" y="7087272"/>
            <a:ext cx="3779469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Md. Riad Hassan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Lecturer, CSE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3226200" y="6146746"/>
            <a:ext cx="4033100" cy="626200"/>
            <a:chOff x="0" y="0"/>
            <a:chExt cx="1062216" cy="16492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62216" cy="164925"/>
            </a:xfrm>
            <a:custGeom>
              <a:avLst/>
              <a:gdLst/>
              <a:ahLst/>
              <a:cxnLst/>
              <a:rect r="r" b="b" t="t" l="l"/>
              <a:pathLst>
                <a:path h="164925" w="1062216">
                  <a:moveTo>
                    <a:pt x="82463" y="0"/>
                  </a:moveTo>
                  <a:lnTo>
                    <a:pt x="979753" y="0"/>
                  </a:lnTo>
                  <a:cubicBezTo>
                    <a:pt x="1001623" y="0"/>
                    <a:pt x="1022598" y="8688"/>
                    <a:pt x="1038063" y="24153"/>
                  </a:cubicBezTo>
                  <a:cubicBezTo>
                    <a:pt x="1053528" y="39617"/>
                    <a:pt x="1062216" y="60592"/>
                    <a:pt x="1062216" y="82463"/>
                  </a:cubicBezTo>
                  <a:lnTo>
                    <a:pt x="1062216" y="82463"/>
                  </a:lnTo>
                  <a:cubicBezTo>
                    <a:pt x="1062216" y="128005"/>
                    <a:pt x="1025296" y="164925"/>
                    <a:pt x="979753" y="164925"/>
                  </a:cubicBezTo>
                  <a:lnTo>
                    <a:pt x="82463" y="164925"/>
                  </a:lnTo>
                  <a:cubicBezTo>
                    <a:pt x="60592" y="164925"/>
                    <a:pt x="39617" y="156237"/>
                    <a:pt x="24153" y="140772"/>
                  </a:cubicBezTo>
                  <a:cubicBezTo>
                    <a:pt x="8688" y="125308"/>
                    <a:pt x="0" y="104333"/>
                    <a:pt x="0" y="82463"/>
                  </a:cubicBezTo>
                  <a:lnTo>
                    <a:pt x="0" y="82463"/>
                  </a:lnTo>
                  <a:cubicBezTo>
                    <a:pt x="0" y="60592"/>
                    <a:pt x="8688" y="39617"/>
                    <a:pt x="24153" y="24153"/>
                  </a:cubicBezTo>
                  <a:cubicBezTo>
                    <a:pt x="39617" y="8688"/>
                    <a:pt x="60592" y="0"/>
                    <a:pt x="8246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2346">
                    <a:alpha val="100000"/>
                  </a:srgbClr>
                </a:gs>
                <a:gs pos="100000">
                  <a:srgbClr val="72A3C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062216" cy="212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647685" y="6174097"/>
            <a:ext cx="274870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Subbmitted By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033862" y="6174097"/>
            <a:ext cx="314340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Subbmitted To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287740" y="3894239"/>
            <a:ext cx="719713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Course Title: Machine Learning Lab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259300" y="9163050"/>
            <a:ext cx="336914" cy="846419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6973"/>
              </a:lnSpc>
              <a:spcBef>
                <a:spcPct val="0"/>
              </a:spcBef>
            </a:pPr>
            <a:r>
              <a:rPr lang="en-US" sz="498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17311688" y="-5518174"/>
            <a:ext cx="0" cy="7169633"/>
          </a:xfrm>
          <a:prstGeom prst="line">
            <a:avLst/>
          </a:prstGeom>
          <a:ln cap="rnd" w="104775">
            <a:gradFill>
              <a:gsLst>
                <a:gs pos="0">
                  <a:srgbClr val="042346">
                    <a:alpha val="100000"/>
                  </a:srgbClr>
                </a:gs>
                <a:gs pos="100000">
                  <a:srgbClr val="9BC2E6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6733524" y="-3517447"/>
            <a:ext cx="0" cy="5168906"/>
          </a:xfrm>
          <a:prstGeom prst="line">
            <a:avLst/>
          </a:prstGeom>
          <a:ln cap="rnd" w="104775">
            <a:gradFill>
              <a:gsLst>
                <a:gs pos="0">
                  <a:srgbClr val="042346">
                    <a:alpha val="100000"/>
                  </a:srgbClr>
                </a:gs>
                <a:gs pos="100000">
                  <a:srgbClr val="9BC2E6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480010" y="8651767"/>
            <a:ext cx="0" cy="7169633"/>
          </a:xfrm>
          <a:prstGeom prst="line">
            <a:avLst/>
          </a:prstGeom>
          <a:ln cap="rnd" w="104775">
            <a:gradFill>
              <a:gsLst>
                <a:gs pos="0">
                  <a:srgbClr val="042346">
                    <a:alpha val="100000"/>
                  </a:srgbClr>
                </a:gs>
                <a:gs pos="100000">
                  <a:srgbClr val="9BC2E6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976312" y="8651767"/>
            <a:ext cx="0" cy="5168906"/>
          </a:xfrm>
          <a:prstGeom prst="line">
            <a:avLst/>
          </a:prstGeom>
          <a:ln cap="rnd" w="104775">
            <a:gradFill>
              <a:gsLst>
                <a:gs pos="0">
                  <a:srgbClr val="042346">
                    <a:alpha val="100000"/>
                  </a:srgbClr>
                </a:gs>
                <a:gs pos="100000">
                  <a:srgbClr val="9BC2E6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35571" y="1845034"/>
            <a:ext cx="2230248" cy="2018375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330500" y="1845034"/>
            <a:ext cx="1999761" cy="200981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4393529" y="1949206"/>
            <a:ext cx="2047276" cy="1914203"/>
          </a:xfrm>
          <a:prstGeom prst="rect">
            <a:avLst/>
          </a:prstGeom>
        </p:spPr>
      </p:pic>
      <p:sp>
        <p:nvSpPr>
          <p:cNvPr name="Freeform 10" id="10"/>
          <p:cNvSpPr/>
          <p:nvPr/>
        </p:nvSpPr>
        <p:spPr>
          <a:xfrm flipH="false" flipV="false" rot="0">
            <a:off x="6946399" y="6658565"/>
            <a:ext cx="3162548" cy="1836796"/>
          </a:xfrm>
          <a:custGeom>
            <a:avLst/>
            <a:gdLst/>
            <a:ahLst/>
            <a:cxnLst/>
            <a:rect r="r" b="b" t="t" l="l"/>
            <a:pathLst>
              <a:path h="1836796" w="3162548">
                <a:moveTo>
                  <a:pt x="0" y="0"/>
                </a:moveTo>
                <a:lnTo>
                  <a:pt x="3162548" y="0"/>
                </a:lnTo>
                <a:lnTo>
                  <a:pt x="3162548" y="1836796"/>
                </a:lnTo>
                <a:lnTo>
                  <a:pt x="0" y="18367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51655" y="6260458"/>
            <a:ext cx="2380721" cy="2234902"/>
          </a:xfrm>
          <a:custGeom>
            <a:avLst/>
            <a:gdLst/>
            <a:ahLst/>
            <a:cxnLst/>
            <a:rect r="r" b="b" t="t" l="l"/>
            <a:pathLst>
              <a:path h="2234902" w="2380721">
                <a:moveTo>
                  <a:pt x="0" y="0"/>
                </a:moveTo>
                <a:lnTo>
                  <a:pt x="2380721" y="0"/>
                </a:lnTo>
                <a:lnTo>
                  <a:pt x="2380721" y="2234903"/>
                </a:lnTo>
                <a:lnTo>
                  <a:pt x="0" y="22349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972755" y="3016660"/>
            <a:ext cx="1460194" cy="435403"/>
          </a:xfrm>
          <a:custGeom>
            <a:avLst/>
            <a:gdLst/>
            <a:ahLst/>
            <a:cxnLst/>
            <a:rect r="r" b="b" t="t" l="l"/>
            <a:pathLst>
              <a:path h="435403" w="1460194">
                <a:moveTo>
                  <a:pt x="0" y="0"/>
                </a:moveTo>
                <a:lnTo>
                  <a:pt x="1460194" y="0"/>
                </a:lnTo>
                <a:lnTo>
                  <a:pt x="1460194" y="435403"/>
                </a:lnTo>
                <a:lnTo>
                  <a:pt x="0" y="4354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884866" y="3016660"/>
            <a:ext cx="1460194" cy="435403"/>
          </a:xfrm>
          <a:custGeom>
            <a:avLst/>
            <a:gdLst/>
            <a:ahLst/>
            <a:cxnLst/>
            <a:rect r="r" b="b" t="t" l="l"/>
            <a:pathLst>
              <a:path h="435403" w="1460194">
                <a:moveTo>
                  <a:pt x="0" y="0"/>
                </a:moveTo>
                <a:lnTo>
                  <a:pt x="1460195" y="0"/>
                </a:lnTo>
                <a:lnTo>
                  <a:pt x="1460195" y="435403"/>
                </a:lnTo>
                <a:lnTo>
                  <a:pt x="0" y="4354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11154769" y="7244744"/>
            <a:ext cx="1460194" cy="435403"/>
          </a:xfrm>
          <a:custGeom>
            <a:avLst/>
            <a:gdLst/>
            <a:ahLst/>
            <a:cxnLst/>
            <a:rect r="r" b="b" t="t" l="l"/>
            <a:pathLst>
              <a:path h="435403" w="1460194">
                <a:moveTo>
                  <a:pt x="0" y="0"/>
                </a:moveTo>
                <a:lnTo>
                  <a:pt x="1460195" y="0"/>
                </a:lnTo>
                <a:lnTo>
                  <a:pt x="1460195" y="435403"/>
                </a:lnTo>
                <a:lnTo>
                  <a:pt x="0" y="4354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400000">
            <a:off x="14815257" y="5655895"/>
            <a:ext cx="1460194" cy="435403"/>
          </a:xfrm>
          <a:custGeom>
            <a:avLst/>
            <a:gdLst/>
            <a:ahLst/>
            <a:cxnLst/>
            <a:rect r="r" b="b" t="t" l="l"/>
            <a:pathLst>
              <a:path h="435403" w="1460194">
                <a:moveTo>
                  <a:pt x="0" y="0"/>
                </a:moveTo>
                <a:lnTo>
                  <a:pt x="1460194" y="0"/>
                </a:lnTo>
                <a:lnTo>
                  <a:pt x="1460194" y="435404"/>
                </a:lnTo>
                <a:lnTo>
                  <a:pt x="0" y="4354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0800000">
            <a:off x="4562118" y="7368022"/>
            <a:ext cx="1460194" cy="435403"/>
          </a:xfrm>
          <a:custGeom>
            <a:avLst/>
            <a:gdLst/>
            <a:ahLst/>
            <a:cxnLst/>
            <a:rect r="r" b="b" t="t" l="l"/>
            <a:pathLst>
              <a:path h="435403" w="1460194">
                <a:moveTo>
                  <a:pt x="0" y="0"/>
                </a:moveTo>
                <a:lnTo>
                  <a:pt x="1460194" y="0"/>
                </a:lnTo>
                <a:lnTo>
                  <a:pt x="1460194" y="435404"/>
                </a:lnTo>
                <a:lnTo>
                  <a:pt x="0" y="4354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036143" y="6861639"/>
            <a:ext cx="3018423" cy="1633721"/>
          </a:xfrm>
          <a:custGeom>
            <a:avLst/>
            <a:gdLst/>
            <a:ahLst/>
            <a:cxnLst/>
            <a:rect r="r" b="b" t="t" l="l"/>
            <a:pathLst>
              <a:path h="1633721" w="3018423">
                <a:moveTo>
                  <a:pt x="0" y="0"/>
                </a:moveTo>
                <a:lnTo>
                  <a:pt x="3018422" y="0"/>
                </a:lnTo>
                <a:lnTo>
                  <a:pt x="3018422" y="1633722"/>
                </a:lnTo>
                <a:lnTo>
                  <a:pt x="0" y="16337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081715" y="3956993"/>
            <a:ext cx="880616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175573" y="3956993"/>
            <a:ext cx="4129142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Pre-processing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270355" y="3956993"/>
            <a:ext cx="2549998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Analysis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903448" y="8837195"/>
            <a:ext cx="3719215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Train Test Split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824049" y="8705851"/>
            <a:ext cx="3608377" cy="104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XGBoost Regressor</a:t>
            </a:r>
          </a:p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26727" y="8705851"/>
            <a:ext cx="323539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Evaluation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832694" y="597720"/>
            <a:ext cx="4616333" cy="980614"/>
            <a:chOff x="0" y="0"/>
            <a:chExt cx="1215824" cy="25826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15824" cy="258269"/>
            </a:xfrm>
            <a:custGeom>
              <a:avLst/>
              <a:gdLst/>
              <a:ahLst/>
              <a:cxnLst/>
              <a:rect r="r" b="b" t="t" l="l"/>
              <a:pathLst>
                <a:path h="258269" w="1215824">
                  <a:moveTo>
                    <a:pt x="85531" y="0"/>
                  </a:moveTo>
                  <a:lnTo>
                    <a:pt x="1130294" y="0"/>
                  </a:lnTo>
                  <a:cubicBezTo>
                    <a:pt x="1152978" y="0"/>
                    <a:pt x="1174733" y="9011"/>
                    <a:pt x="1190773" y="25051"/>
                  </a:cubicBezTo>
                  <a:cubicBezTo>
                    <a:pt x="1206813" y="41091"/>
                    <a:pt x="1215824" y="62847"/>
                    <a:pt x="1215824" y="85531"/>
                  </a:cubicBezTo>
                  <a:lnTo>
                    <a:pt x="1215824" y="172738"/>
                  </a:lnTo>
                  <a:cubicBezTo>
                    <a:pt x="1215824" y="195422"/>
                    <a:pt x="1206813" y="217177"/>
                    <a:pt x="1190773" y="233217"/>
                  </a:cubicBezTo>
                  <a:cubicBezTo>
                    <a:pt x="1174733" y="249258"/>
                    <a:pt x="1152978" y="258269"/>
                    <a:pt x="1130294" y="258269"/>
                  </a:cubicBezTo>
                  <a:lnTo>
                    <a:pt x="85531" y="258269"/>
                  </a:lnTo>
                  <a:cubicBezTo>
                    <a:pt x="62847" y="258269"/>
                    <a:pt x="41091" y="249258"/>
                    <a:pt x="25051" y="233217"/>
                  </a:cubicBezTo>
                  <a:cubicBezTo>
                    <a:pt x="9011" y="217177"/>
                    <a:pt x="0" y="195422"/>
                    <a:pt x="0" y="172738"/>
                  </a:cubicBezTo>
                  <a:lnTo>
                    <a:pt x="0" y="85531"/>
                  </a:lnTo>
                  <a:cubicBezTo>
                    <a:pt x="0" y="62847"/>
                    <a:pt x="9011" y="41091"/>
                    <a:pt x="25051" y="25051"/>
                  </a:cubicBezTo>
                  <a:cubicBezTo>
                    <a:pt x="41091" y="9011"/>
                    <a:pt x="62847" y="0"/>
                    <a:pt x="8553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2346">
                    <a:alpha val="100000"/>
                  </a:srgbClr>
                </a:gs>
                <a:gs pos="100000">
                  <a:srgbClr val="72A3C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1215824" cy="3058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588373" y="738460"/>
            <a:ext cx="310497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Working Flow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7352689" y="9383684"/>
            <a:ext cx="270037" cy="660272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5421"/>
              </a:lnSpc>
              <a:spcBef>
                <a:spcPct val="0"/>
              </a:spcBef>
            </a:pPr>
            <a:r>
              <a:rPr lang="en-US" sz="387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3266" y="659357"/>
            <a:ext cx="6987458" cy="626200"/>
            <a:chOff x="0" y="0"/>
            <a:chExt cx="1840318" cy="1649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40318" cy="164925"/>
            </a:xfrm>
            <a:custGeom>
              <a:avLst/>
              <a:gdLst/>
              <a:ahLst/>
              <a:cxnLst/>
              <a:rect r="r" b="b" t="t" l="l"/>
              <a:pathLst>
                <a:path h="164925" w="1840318">
                  <a:moveTo>
                    <a:pt x="56507" y="0"/>
                  </a:moveTo>
                  <a:lnTo>
                    <a:pt x="1783812" y="0"/>
                  </a:lnTo>
                  <a:cubicBezTo>
                    <a:pt x="1815019" y="0"/>
                    <a:pt x="1840318" y="25299"/>
                    <a:pt x="1840318" y="56507"/>
                  </a:cubicBezTo>
                  <a:lnTo>
                    <a:pt x="1840318" y="108418"/>
                  </a:lnTo>
                  <a:cubicBezTo>
                    <a:pt x="1840318" y="139626"/>
                    <a:pt x="1815019" y="164925"/>
                    <a:pt x="1783812" y="164925"/>
                  </a:cubicBezTo>
                  <a:lnTo>
                    <a:pt x="56507" y="164925"/>
                  </a:lnTo>
                  <a:cubicBezTo>
                    <a:pt x="25299" y="164925"/>
                    <a:pt x="0" y="139626"/>
                    <a:pt x="0" y="108418"/>
                  </a:cubicBezTo>
                  <a:lnTo>
                    <a:pt x="0" y="56507"/>
                  </a:lnTo>
                  <a:cubicBezTo>
                    <a:pt x="0" y="25299"/>
                    <a:pt x="25299" y="0"/>
                    <a:pt x="5650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2346">
                    <a:alpha val="100000"/>
                  </a:srgbClr>
                </a:gs>
                <a:gs pos="100000">
                  <a:srgbClr val="72A3C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840318" cy="212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63266" y="1987514"/>
            <a:ext cx="2513085" cy="3477320"/>
          </a:xfrm>
          <a:custGeom>
            <a:avLst/>
            <a:gdLst/>
            <a:ahLst/>
            <a:cxnLst/>
            <a:rect r="r" b="b" t="t" l="l"/>
            <a:pathLst>
              <a:path h="3477320" w="2513085">
                <a:moveTo>
                  <a:pt x="0" y="0"/>
                </a:moveTo>
                <a:lnTo>
                  <a:pt x="2513085" y="0"/>
                </a:lnTo>
                <a:lnTo>
                  <a:pt x="2513085" y="3477319"/>
                </a:lnTo>
                <a:lnTo>
                  <a:pt x="0" y="34773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796320" y="1987514"/>
            <a:ext cx="2256162" cy="3477320"/>
          </a:xfrm>
          <a:custGeom>
            <a:avLst/>
            <a:gdLst/>
            <a:ahLst/>
            <a:cxnLst/>
            <a:rect r="r" b="b" t="t" l="l"/>
            <a:pathLst>
              <a:path h="3477320" w="2256162">
                <a:moveTo>
                  <a:pt x="0" y="0"/>
                </a:moveTo>
                <a:lnTo>
                  <a:pt x="2256162" y="0"/>
                </a:lnTo>
                <a:lnTo>
                  <a:pt x="2256162" y="3477319"/>
                </a:lnTo>
                <a:lnTo>
                  <a:pt x="0" y="34773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016158" y="1987514"/>
            <a:ext cx="3101303" cy="2719996"/>
          </a:xfrm>
          <a:custGeom>
            <a:avLst/>
            <a:gdLst/>
            <a:ahLst/>
            <a:cxnLst/>
            <a:rect r="r" b="b" t="t" l="l"/>
            <a:pathLst>
              <a:path h="2719996" w="3101303">
                <a:moveTo>
                  <a:pt x="0" y="0"/>
                </a:moveTo>
                <a:lnTo>
                  <a:pt x="3101304" y="0"/>
                </a:lnTo>
                <a:lnTo>
                  <a:pt x="3101304" y="2719995"/>
                </a:lnTo>
                <a:lnTo>
                  <a:pt x="0" y="27199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728986" y="1987514"/>
            <a:ext cx="3160851" cy="2719996"/>
          </a:xfrm>
          <a:custGeom>
            <a:avLst/>
            <a:gdLst/>
            <a:ahLst/>
            <a:cxnLst/>
            <a:rect r="r" b="b" t="t" l="l"/>
            <a:pathLst>
              <a:path h="2719996" w="3160851">
                <a:moveTo>
                  <a:pt x="0" y="0"/>
                </a:moveTo>
                <a:lnTo>
                  <a:pt x="3160851" y="0"/>
                </a:lnTo>
                <a:lnTo>
                  <a:pt x="3160851" y="2719995"/>
                </a:lnTo>
                <a:lnTo>
                  <a:pt x="0" y="27199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63266" y="6353331"/>
            <a:ext cx="15428992" cy="3394378"/>
          </a:xfrm>
          <a:custGeom>
            <a:avLst/>
            <a:gdLst/>
            <a:ahLst/>
            <a:cxnLst/>
            <a:rect r="r" b="b" t="t" l="l"/>
            <a:pathLst>
              <a:path h="3394378" w="15428992">
                <a:moveTo>
                  <a:pt x="0" y="0"/>
                </a:moveTo>
                <a:lnTo>
                  <a:pt x="15428992" y="0"/>
                </a:lnTo>
                <a:lnTo>
                  <a:pt x="15428992" y="3394378"/>
                </a:lnTo>
                <a:lnTo>
                  <a:pt x="0" y="33943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460362" y="1987514"/>
            <a:ext cx="2921477" cy="2719996"/>
          </a:xfrm>
          <a:custGeom>
            <a:avLst/>
            <a:gdLst/>
            <a:ahLst/>
            <a:cxnLst/>
            <a:rect r="r" b="b" t="t" l="l"/>
            <a:pathLst>
              <a:path h="2719996" w="2921477">
                <a:moveTo>
                  <a:pt x="0" y="0"/>
                </a:moveTo>
                <a:lnTo>
                  <a:pt x="2921477" y="0"/>
                </a:lnTo>
                <a:lnTo>
                  <a:pt x="2921477" y="2719995"/>
                </a:lnTo>
                <a:lnTo>
                  <a:pt x="0" y="27199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63266" y="5494812"/>
            <a:ext cx="1941294" cy="763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Find Mising Value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511118" y="5522752"/>
            <a:ext cx="3749780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After HnadaleMising Value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117462" y="5105400"/>
            <a:ext cx="409124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Visibility distribution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24126" y="9795334"/>
            <a:ext cx="5039749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Visibility distribution For All item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32464" y="648925"/>
            <a:ext cx="63068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</a:t>
            </a:r>
            <a:r>
              <a:rPr lang="en-US" b="true" sz="33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Cleaning &amp; Visualization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259300" y="9172575"/>
            <a:ext cx="362778" cy="828381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6894"/>
              </a:lnSpc>
              <a:spcBef>
                <a:spcPct val="0"/>
              </a:spcBef>
            </a:pPr>
            <a:r>
              <a:rPr lang="en-US" sz="492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38033" y="429812"/>
            <a:ext cx="5442809" cy="1272898"/>
            <a:chOff x="0" y="0"/>
            <a:chExt cx="1433497" cy="3352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33497" cy="335249"/>
            </a:xfrm>
            <a:custGeom>
              <a:avLst/>
              <a:gdLst/>
              <a:ahLst/>
              <a:cxnLst/>
              <a:rect r="r" b="b" t="t" l="l"/>
              <a:pathLst>
                <a:path h="335249" w="1433497">
                  <a:moveTo>
                    <a:pt x="72543" y="0"/>
                  </a:moveTo>
                  <a:lnTo>
                    <a:pt x="1360954" y="0"/>
                  </a:lnTo>
                  <a:cubicBezTo>
                    <a:pt x="1401018" y="0"/>
                    <a:pt x="1433497" y="32479"/>
                    <a:pt x="1433497" y="72543"/>
                  </a:cubicBezTo>
                  <a:lnTo>
                    <a:pt x="1433497" y="262706"/>
                  </a:lnTo>
                  <a:cubicBezTo>
                    <a:pt x="1433497" y="302770"/>
                    <a:pt x="1401018" y="335249"/>
                    <a:pt x="1360954" y="335249"/>
                  </a:cubicBezTo>
                  <a:lnTo>
                    <a:pt x="72543" y="335249"/>
                  </a:lnTo>
                  <a:cubicBezTo>
                    <a:pt x="32479" y="335249"/>
                    <a:pt x="0" y="302770"/>
                    <a:pt x="0" y="262706"/>
                  </a:cubicBezTo>
                  <a:lnTo>
                    <a:pt x="0" y="72543"/>
                  </a:lnTo>
                  <a:cubicBezTo>
                    <a:pt x="0" y="32479"/>
                    <a:pt x="32479" y="0"/>
                    <a:pt x="7254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2346">
                    <a:alpha val="100000"/>
                  </a:srgbClr>
                </a:gs>
                <a:gs pos="100000">
                  <a:srgbClr val="72A3C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433497" cy="382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4515292" y="4710112"/>
            <a:ext cx="6492240" cy="0"/>
          </a:xfrm>
          <a:prstGeom prst="line">
            <a:avLst/>
          </a:prstGeom>
          <a:ln cap="rnd" w="104775">
            <a:gradFill>
              <a:gsLst>
                <a:gs pos="0">
                  <a:srgbClr val="042346">
                    <a:alpha val="100000"/>
                  </a:srgbClr>
                </a:gs>
                <a:gs pos="100000">
                  <a:srgbClr val="9BC2E6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2659101" y="5091112"/>
            <a:ext cx="6492240" cy="0"/>
          </a:xfrm>
          <a:prstGeom prst="line">
            <a:avLst/>
          </a:prstGeom>
          <a:ln cap="rnd" w="104775">
            <a:gradFill>
              <a:gsLst>
                <a:gs pos="0">
                  <a:srgbClr val="042346">
                    <a:alpha val="100000"/>
                  </a:srgbClr>
                </a:gs>
                <a:gs pos="100000">
                  <a:srgbClr val="9BC2E6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905484" y="2553017"/>
            <a:ext cx="3219332" cy="2590483"/>
          </a:xfrm>
          <a:custGeom>
            <a:avLst/>
            <a:gdLst/>
            <a:ahLst/>
            <a:cxnLst/>
            <a:rect r="r" b="b" t="t" l="l"/>
            <a:pathLst>
              <a:path h="2590483" w="3219332">
                <a:moveTo>
                  <a:pt x="0" y="0"/>
                </a:moveTo>
                <a:lnTo>
                  <a:pt x="3219332" y="0"/>
                </a:lnTo>
                <a:lnTo>
                  <a:pt x="3219332" y="2590483"/>
                </a:lnTo>
                <a:lnTo>
                  <a:pt x="0" y="25904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606713" y="2532413"/>
            <a:ext cx="3696595" cy="2611087"/>
          </a:xfrm>
          <a:custGeom>
            <a:avLst/>
            <a:gdLst/>
            <a:ahLst/>
            <a:cxnLst/>
            <a:rect r="r" b="b" t="t" l="l"/>
            <a:pathLst>
              <a:path h="2611087" w="3696595">
                <a:moveTo>
                  <a:pt x="0" y="0"/>
                </a:moveTo>
                <a:lnTo>
                  <a:pt x="3696595" y="0"/>
                </a:lnTo>
                <a:lnTo>
                  <a:pt x="3696595" y="2611087"/>
                </a:lnTo>
                <a:lnTo>
                  <a:pt x="0" y="26110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068152" y="1702709"/>
            <a:ext cx="3378635" cy="4944313"/>
          </a:xfrm>
          <a:custGeom>
            <a:avLst/>
            <a:gdLst/>
            <a:ahLst/>
            <a:cxnLst/>
            <a:rect r="r" b="b" t="t" l="l"/>
            <a:pathLst>
              <a:path h="4944313" w="3378635">
                <a:moveTo>
                  <a:pt x="0" y="0"/>
                </a:moveTo>
                <a:lnTo>
                  <a:pt x="3378635" y="0"/>
                </a:lnTo>
                <a:lnTo>
                  <a:pt x="3378635" y="4944313"/>
                </a:lnTo>
                <a:lnTo>
                  <a:pt x="0" y="49443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741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203914" y="1594742"/>
            <a:ext cx="3538567" cy="4931964"/>
          </a:xfrm>
          <a:custGeom>
            <a:avLst/>
            <a:gdLst/>
            <a:ahLst/>
            <a:cxnLst/>
            <a:rect r="r" b="b" t="t" l="l"/>
            <a:pathLst>
              <a:path h="4931964" w="3538567">
                <a:moveTo>
                  <a:pt x="0" y="0"/>
                </a:moveTo>
                <a:lnTo>
                  <a:pt x="3538567" y="0"/>
                </a:lnTo>
                <a:lnTo>
                  <a:pt x="3538567" y="4931965"/>
                </a:lnTo>
                <a:lnTo>
                  <a:pt x="0" y="49319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046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56694" y="6910899"/>
            <a:ext cx="9053939" cy="1239601"/>
          </a:xfrm>
          <a:custGeom>
            <a:avLst/>
            <a:gdLst/>
            <a:ahLst/>
            <a:cxnLst/>
            <a:rect r="r" b="b" t="t" l="l"/>
            <a:pathLst>
              <a:path h="1239601" w="9053939">
                <a:moveTo>
                  <a:pt x="0" y="0"/>
                </a:moveTo>
                <a:lnTo>
                  <a:pt x="9053939" y="0"/>
                </a:lnTo>
                <a:lnTo>
                  <a:pt x="9053939" y="1239600"/>
                </a:lnTo>
                <a:lnTo>
                  <a:pt x="0" y="123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397" t="0" r="-22072" b="-64592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47025" y="5594987"/>
            <a:ext cx="291581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Mixe</a:t>
            </a:r>
            <a:r>
              <a:rPr lang="en-US" b="true" sz="3000" strike="noStrike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 </a:t>
            </a:r>
            <a:r>
              <a:rPr lang="en-US" b="true" sz="3000" strike="noStrike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</a:t>
            </a:r>
            <a:r>
              <a:rPr lang="en-US" b="true" sz="3000" strike="noStrike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</a:t>
            </a:r>
            <a:r>
              <a:rPr lang="en-US" b="true" sz="3000" strike="noStrike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</a:t>
            </a:r>
            <a:r>
              <a:rPr lang="en-US" b="true" sz="3000" strike="noStrike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ue</a:t>
            </a:r>
            <a:r>
              <a:rPr lang="en-US" b="true" sz="3000" strike="noStrike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997105" y="5594987"/>
            <a:ext cx="291581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Cleane</a:t>
            </a:r>
            <a:r>
              <a:rPr lang="en-US" b="true" sz="3000" strike="noStrike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 values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99564" y="6853749"/>
            <a:ext cx="291581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Before Label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515292" y="6853749"/>
            <a:ext cx="291581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After Label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422802" y="8360049"/>
            <a:ext cx="464535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Train-Test Split Output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49375" y="442691"/>
            <a:ext cx="4606713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b="true" sz="3399" strike="noStrike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Preprocessing</a:t>
            </a:r>
            <a:r>
              <a:rPr lang="en-US" b="true" sz="3399" strike="noStrike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b="true" sz="3399" strike="noStrike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&amp; splitting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259300" y="9163050"/>
            <a:ext cx="396040" cy="872249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7212"/>
              </a:lnSpc>
              <a:spcBef>
                <a:spcPct val="0"/>
              </a:spcBef>
            </a:pPr>
            <a:r>
              <a:rPr lang="en-US" sz="515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8655319" y="1028700"/>
            <a:ext cx="6492240" cy="0"/>
          </a:xfrm>
          <a:prstGeom prst="line">
            <a:avLst/>
          </a:prstGeom>
          <a:ln cap="rnd" w="104775">
            <a:gradFill>
              <a:gsLst>
                <a:gs pos="0">
                  <a:srgbClr val="042346">
                    <a:alpha val="100000"/>
                  </a:srgbClr>
                </a:gs>
                <a:gs pos="100000">
                  <a:srgbClr val="9BC2E6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0767060" y="639820"/>
            <a:ext cx="6492240" cy="0"/>
          </a:xfrm>
          <a:prstGeom prst="line">
            <a:avLst/>
          </a:prstGeom>
          <a:ln cap="rnd" w="104775">
            <a:gradFill>
              <a:gsLst>
                <a:gs pos="0">
                  <a:srgbClr val="042346">
                    <a:alpha val="100000"/>
                  </a:srgbClr>
                </a:gs>
                <a:gs pos="100000">
                  <a:srgbClr val="9BC2E6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569956" y="817187"/>
            <a:ext cx="5098738" cy="626200"/>
            <a:chOff x="0" y="0"/>
            <a:chExt cx="1342878" cy="1649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2878" cy="164925"/>
            </a:xfrm>
            <a:custGeom>
              <a:avLst/>
              <a:gdLst/>
              <a:ahLst/>
              <a:cxnLst/>
              <a:rect r="r" b="b" t="t" l="l"/>
              <a:pathLst>
                <a:path h="164925" w="1342878">
                  <a:moveTo>
                    <a:pt x="77438" y="0"/>
                  </a:moveTo>
                  <a:lnTo>
                    <a:pt x="1265439" y="0"/>
                  </a:lnTo>
                  <a:cubicBezTo>
                    <a:pt x="1285977" y="0"/>
                    <a:pt x="1305674" y="8159"/>
                    <a:pt x="1320196" y="22681"/>
                  </a:cubicBezTo>
                  <a:cubicBezTo>
                    <a:pt x="1334719" y="37204"/>
                    <a:pt x="1342878" y="56900"/>
                    <a:pt x="1342878" y="77438"/>
                  </a:cubicBezTo>
                  <a:lnTo>
                    <a:pt x="1342878" y="87487"/>
                  </a:lnTo>
                  <a:cubicBezTo>
                    <a:pt x="1342878" y="130255"/>
                    <a:pt x="1308207" y="164925"/>
                    <a:pt x="1265439" y="164925"/>
                  </a:cubicBezTo>
                  <a:lnTo>
                    <a:pt x="77438" y="164925"/>
                  </a:lnTo>
                  <a:cubicBezTo>
                    <a:pt x="56900" y="164925"/>
                    <a:pt x="37204" y="156766"/>
                    <a:pt x="22681" y="142244"/>
                  </a:cubicBezTo>
                  <a:cubicBezTo>
                    <a:pt x="8159" y="127721"/>
                    <a:pt x="0" y="108025"/>
                    <a:pt x="0" y="87487"/>
                  </a:cubicBezTo>
                  <a:lnTo>
                    <a:pt x="0" y="77438"/>
                  </a:lnTo>
                  <a:cubicBezTo>
                    <a:pt x="0" y="56900"/>
                    <a:pt x="8159" y="37204"/>
                    <a:pt x="22681" y="22681"/>
                  </a:cubicBezTo>
                  <a:cubicBezTo>
                    <a:pt x="37204" y="8159"/>
                    <a:pt x="56900" y="0"/>
                    <a:pt x="7743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2346">
                    <a:alpha val="100000"/>
                  </a:srgbClr>
                </a:gs>
                <a:gs pos="100000">
                  <a:srgbClr val="72A3C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342878" cy="212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95584" y="3107383"/>
            <a:ext cx="5683984" cy="3301237"/>
          </a:xfrm>
          <a:custGeom>
            <a:avLst/>
            <a:gdLst/>
            <a:ahLst/>
            <a:cxnLst/>
            <a:rect r="r" b="b" t="t" l="l"/>
            <a:pathLst>
              <a:path h="3301237" w="5683984">
                <a:moveTo>
                  <a:pt x="0" y="0"/>
                </a:moveTo>
                <a:lnTo>
                  <a:pt x="5683984" y="0"/>
                </a:lnTo>
                <a:lnTo>
                  <a:pt x="5683984" y="3301237"/>
                </a:lnTo>
                <a:lnTo>
                  <a:pt x="0" y="33012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361247" y="3694893"/>
            <a:ext cx="9690991" cy="1079633"/>
          </a:xfrm>
          <a:custGeom>
            <a:avLst/>
            <a:gdLst/>
            <a:ahLst/>
            <a:cxnLst/>
            <a:rect r="r" b="b" t="t" l="l"/>
            <a:pathLst>
              <a:path h="1079633" w="9690991">
                <a:moveTo>
                  <a:pt x="0" y="0"/>
                </a:moveTo>
                <a:lnTo>
                  <a:pt x="9690991" y="0"/>
                </a:lnTo>
                <a:lnTo>
                  <a:pt x="9690991" y="1079633"/>
                </a:lnTo>
                <a:lnTo>
                  <a:pt x="0" y="10796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625560" y="6408620"/>
            <a:ext cx="9162366" cy="1026399"/>
          </a:xfrm>
          <a:custGeom>
            <a:avLst/>
            <a:gdLst/>
            <a:ahLst/>
            <a:cxnLst/>
            <a:rect r="r" b="b" t="t" l="l"/>
            <a:pathLst>
              <a:path h="1026399" w="9162366">
                <a:moveTo>
                  <a:pt x="0" y="0"/>
                </a:moveTo>
                <a:lnTo>
                  <a:pt x="9162366" y="0"/>
                </a:lnTo>
                <a:lnTo>
                  <a:pt x="9162366" y="1026398"/>
                </a:lnTo>
                <a:lnTo>
                  <a:pt x="0" y="10263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6955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35390" y="7187166"/>
            <a:ext cx="459164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XGBR</a:t>
            </a:r>
            <a:r>
              <a:rPr lang="en-US" b="true" sz="5199" strike="noStrike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eg</a:t>
            </a:r>
            <a:r>
              <a:rPr lang="en-US" b="true" sz="5199" strike="noStrike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ressor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41767" y="4857750"/>
            <a:ext cx="386670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Train Data  Acuuracy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219976" y="7559911"/>
            <a:ext cx="371028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Test Data  Acuuracy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96714" y="806755"/>
            <a:ext cx="464522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And Evaluation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259300" y="9163050"/>
            <a:ext cx="328042" cy="754152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6116"/>
              </a:lnSpc>
              <a:spcBef>
                <a:spcPct val="0"/>
              </a:spcBef>
            </a:pPr>
            <a:r>
              <a:rPr lang="en-US" sz="436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DAGws0sQK8Q</dc:identifier>
  <dcterms:modified xsi:type="dcterms:W3CDTF">2011-08-01T06:04:30Z</dcterms:modified>
  <cp:revision>1</cp:revision>
  <dc:title>Blue and Black Gradient Modern Technology Presentation</dc:title>
</cp:coreProperties>
</file>